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3" r:id="rId5"/>
  </p:sldMasterIdLst>
  <p:notesMasterIdLst>
    <p:notesMasterId r:id="rId16"/>
  </p:notesMasterIdLst>
  <p:handoutMasterIdLst>
    <p:handoutMasterId r:id="rId17"/>
  </p:handoutMasterIdLst>
  <p:sldIdLst>
    <p:sldId id="1825" r:id="rId6"/>
    <p:sldId id="1863" r:id="rId7"/>
    <p:sldId id="1866" r:id="rId8"/>
    <p:sldId id="1034" r:id="rId9"/>
    <p:sldId id="294" r:id="rId10"/>
    <p:sldId id="1859" r:id="rId11"/>
    <p:sldId id="1860" r:id="rId12"/>
    <p:sldId id="1861" r:id="rId13"/>
    <p:sldId id="1865" r:id="rId14"/>
    <p:sldId id="1864" r:id="rId15"/>
  </p:sldIdLst>
  <p:sldSz cx="12192000" cy="6858000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1pPr>
    <a:lvl2pPr marL="609585" algn="ctr" rtl="0" fontAlgn="base">
      <a:spcBef>
        <a:spcPct val="0"/>
      </a:spcBef>
      <a:spcAft>
        <a:spcPct val="0"/>
      </a:spcAft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2pPr>
    <a:lvl3pPr marL="1219170" algn="ctr" rtl="0" fontAlgn="base">
      <a:spcBef>
        <a:spcPct val="0"/>
      </a:spcBef>
      <a:spcAft>
        <a:spcPct val="0"/>
      </a:spcAft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3pPr>
    <a:lvl4pPr marL="1828754" algn="ctr" rtl="0" fontAlgn="base">
      <a:spcBef>
        <a:spcPct val="0"/>
      </a:spcBef>
      <a:spcAft>
        <a:spcPct val="0"/>
      </a:spcAft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4pPr>
    <a:lvl5pPr marL="2438339" algn="ctr" rtl="0" fontAlgn="base">
      <a:spcBef>
        <a:spcPct val="0"/>
      </a:spcBef>
      <a:spcAft>
        <a:spcPct val="0"/>
      </a:spcAft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5pPr>
    <a:lvl6pPr marL="3047924" algn="l" defTabSz="609585" rtl="0" eaLnBrk="1" latinLnBrk="0" hangingPunct="1"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6pPr>
    <a:lvl7pPr marL="3657509" algn="l" defTabSz="609585" rtl="0" eaLnBrk="1" latinLnBrk="0" hangingPunct="1"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7pPr>
    <a:lvl8pPr marL="4267093" algn="l" defTabSz="609585" rtl="0" eaLnBrk="1" latinLnBrk="0" hangingPunct="1"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8pPr>
    <a:lvl9pPr marL="4876678" algn="l" defTabSz="609585" rtl="0" eaLnBrk="1" latinLnBrk="0" hangingPunct="1">
      <a:defRPr kern="1200">
        <a:solidFill>
          <a:srgbClr val="595959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8" pos="3840" userDrawn="1">
          <p15:clr>
            <a:srgbClr val="A4A3A4"/>
          </p15:clr>
        </p15:guide>
        <p15:guide id="9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327D8E-7FC2-AE8E-3889-1F4D2C79579F}" name="Cortese, Case K." initials="CC" userId="S::ccgrogan@caltech.edu::2ae59f8a-f44c-47b5-805e-adb474f9f0b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rles Semba" initials="CS" lastIdx="1" clrIdx="0"/>
  <p:cmAuthor id="1" name="Author" initials="A" lastIdx="26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006"/>
    <a:srgbClr val="FE7A0C"/>
    <a:srgbClr val="FF8002"/>
    <a:srgbClr val="FF6209"/>
    <a:srgbClr val="FF4107"/>
    <a:srgbClr val="FF4306"/>
    <a:srgbClr val="FF530A"/>
    <a:srgbClr val="FF6408"/>
    <a:srgbClr val="FE7805"/>
    <a:srgbClr val="FF6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62" autoAdjust="0"/>
    <p:restoredTop sz="97548" autoAdjust="0"/>
  </p:normalViewPr>
  <p:slideViewPr>
    <p:cSldViewPr snapToGrid="0">
      <p:cViewPr varScale="1">
        <p:scale>
          <a:sx n="126" d="100"/>
          <a:sy n="126" d="100"/>
        </p:scale>
        <p:origin x="672" y="19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00" d="100"/>
        <a:sy n="100" d="100"/>
      </p:scale>
      <p:origin x="0" y="-2256"/>
    </p:cViewPr>
  </p:sorterViewPr>
  <p:notesViewPr>
    <p:cSldViewPr snapToGrid="0">
      <p:cViewPr varScale="1">
        <p:scale>
          <a:sx n="84" d="100"/>
          <a:sy n="84" d="100"/>
        </p:scale>
        <p:origin x="3920" y="1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solidFill>
                  <a:schemeClr val="tx1"/>
                </a:solidFill>
                <a:latin typeface="Arial" pitchFamily="23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latin typeface="Helvetica Neue" panose="02000503000000020004" pitchFamily="2" charset="0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pitchFamily="23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latin typeface="Helvetica Neue" panose="02000503000000020004" pitchFamily="2" charset="0"/>
            </a:endParaRP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solidFill>
                  <a:schemeClr val="tx1"/>
                </a:solidFill>
                <a:latin typeface="Arial" pitchFamily="23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latin typeface="Helvetica Neue" panose="02000503000000020004" pitchFamily="2" charset="0"/>
            </a:endParaRP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pitchFamily="23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A58E080-4CF5-DA4A-9651-4E11928DA0ED}" type="slidenum">
              <a:rPr lang="en-US">
                <a:latin typeface="Helvetica Neue" panose="02000503000000020004" pitchFamily="2" charset="0"/>
              </a:rPr>
              <a:pPr>
                <a:defRPr/>
              </a:pPr>
              <a:t>‹#›</a:t>
            </a:fld>
            <a:endParaRPr lang="en-US"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221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l">
              <a:defRPr sz="1300" b="0" i="0">
                <a:solidFill>
                  <a:schemeClr val="tx1"/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300" b="0" i="0">
                <a:solidFill>
                  <a:schemeClr val="tx1"/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44" y="698500"/>
            <a:ext cx="6715106" cy="37772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973052"/>
            <a:ext cx="5140960" cy="362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l">
              <a:defRPr sz="1300" b="0" i="0">
                <a:solidFill>
                  <a:schemeClr val="tx1"/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300" b="0" i="0">
                <a:solidFill>
                  <a:schemeClr val="tx1"/>
                </a:solidFill>
                <a:latin typeface="Helvetica Neue" panose="02000503000000020004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A651059-8DB8-5044-97F1-F934F7FC73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31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b="0" i="0" kern="1200">
        <a:solidFill>
          <a:schemeClr val="tx1"/>
        </a:solidFill>
        <a:latin typeface="Helvetica Neue" panose="02000503000000020004" pitchFamily="2" charset="0"/>
        <a:ea typeface="Helvetica Neue" panose="02000503000000020004" pitchFamily="2" charset="0"/>
        <a:cs typeface="Helvetica Neue" panose="02000503000000020004" pitchFamily="2" charset="0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b="0" i="0" kern="1200">
        <a:solidFill>
          <a:schemeClr val="tx1"/>
        </a:solidFill>
        <a:latin typeface="Helvetica Neue" panose="02000503000000020004" pitchFamily="2" charset="0"/>
        <a:ea typeface="Helvetica Neue" panose="02000503000000020004" pitchFamily="2" charset="0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b="0" i="0" kern="1200">
        <a:solidFill>
          <a:schemeClr val="tx1"/>
        </a:solidFill>
        <a:latin typeface="Helvetica Neue" panose="02000503000000020004" pitchFamily="2" charset="0"/>
        <a:ea typeface="Helvetica Neue" panose="02000503000000020004" pitchFamily="2" charset="0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b="0" i="0" kern="1200">
        <a:solidFill>
          <a:schemeClr val="tx1"/>
        </a:solidFill>
        <a:latin typeface="Helvetica Neue" panose="02000503000000020004" pitchFamily="2" charset="0"/>
        <a:ea typeface="Helvetica Neue" panose="02000503000000020004" pitchFamily="2" charset="0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b="0" i="0" kern="1200">
        <a:solidFill>
          <a:schemeClr val="tx1"/>
        </a:solidFill>
        <a:latin typeface="Helvetica Neue" panose="02000503000000020004" pitchFamily="2" charset="0"/>
        <a:ea typeface="Helvetica Neue" panose="02000503000000020004" pitchFamily="2" charset="0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651059-8DB8-5044-97F1-F934F7FC73C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005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289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91CD0FB-AE72-2C4F-85D7-32E879D3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F6A6A4-EE53-6742-81BC-609B8E7FCBFA}"/>
              </a:ext>
            </a:extLst>
          </p:cNvPr>
          <p:cNvSpPr/>
          <p:nvPr userDrawn="1"/>
        </p:nvSpPr>
        <p:spPr bwMode="gray">
          <a:xfrm>
            <a:off x="0" y="0"/>
            <a:ext cx="12192000" cy="6858001"/>
          </a:xfrm>
          <a:prstGeom prst="rect">
            <a:avLst/>
          </a:prstGeom>
          <a:gradFill>
            <a:gsLst>
              <a:gs pos="0">
                <a:srgbClr val="FE3D06">
                  <a:alpha val="0"/>
                </a:srgbClr>
              </a:gs>
              <a:gs pos="99000">
                <a:srgbClr val="FE3D06">
                  <a:alpha val="75000"/>
                </a:srgbClr>
              </a:gs>
            </a:gsLst>
            <a:lin ang="5400000" scaled="1"/>
          </a:gra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>
              <a:lnSpc>
                <a:spcPct val="95000"/>
              </a:lnSpc>
            </a:pPr>
            <a:endParaRPr lang="en-US" err="1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 userDrawn="1">
            <p:ph type="ctrTitle" hasCustomPrompt="1"/>
          </p:nvPr>
        </p:nvSpPr>
        <p:spPr bwMode="black">
          <a:xfrm>
            <a:off x="819150" y="5066768"/>
            <a:ext cx="10553700" cy="560153"/>
          </a:xfrm>
          <a:noFill/>
        </p:spPr>
        <p:txBody>
          <a:bodyPr wrap="square" lIns="91440" anchor="b" anchorCtr="0">
            <a:spAutoFit/>
          </a:bodyPr>
          <a:lstStyle>
            <a:lvl1pPr algn="ctr">
              <a:lnSpc>
                <a:spcPct val="95000"/>
              </a:lnSpc>
              <a:defRPr sz="3200" b="1" i="0" cap="none" spc="-50" baseline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Presentation Title Slide – Click to Edit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 userDrawn="1">
            <p:ph type="subTitle" idx="1" hasCustomPrompt="1"/>
          </p:nvPr>
        </p:nvSpPr>
        <p:spPr bwMode="gray">
          <a:xfrm>
            <a:off x="819150" y="5652802"/>
            <a:ext cx="10553700" cy="4431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bIns="45720"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Font typeface="Wingdings" pitchFamily="23" charset="2"/>
              <a:buNone/>
              <a:defRPr sz="1200" b="0" i="0" cap="none" spc="300">
                <a:solidFill>
                  <a:schemeClr val="bg1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r>
              <a:rPr lang="en-US" dirty="0"/>
              <a:t>SPEAKER NAME /DATE</a:t>
            </a:r>
            <a:br>
              <a:rPr lang="en-US" dirty="0"/>
            </a:br>
            <a:r>
              <a:rPr lang="en-US" dirty="0"/>
              <a:t>(delete if not required)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3BE50-F874-4249-B047-B323296037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2769239"/>
            <a:ext cx="3200400" cy="77096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19B5A9-6934-2040-BA76-8FFEAFE0B06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096000" y="6400800"/>
            <a:ext cx="0" cy="457201"/>
          </a:xfrm>
          <a:prstGeom prst="line">
            <a:avLst/>
          </a:prstGeom>
          <a:noFill/>
          <a:ln w="19050" cap="rnd" cmpd="sng" algn="ctr">
            <a:solidFill>
              <a:schemeClr val="bg1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62BC77-0AD5-2340-AEC2-900AEEA76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76300" y="2895600"/>
            <a:ext cx="10439400" cy="535531"/>
          </a:xfrm>
          <a:noFill/>
        </p:spPr>
        <p:txBody>
          <a:bodyPr anchor="b" anchorCtr="0"/>
          <a:lstStyle>
            <a:lvl1pPr algn="ctr">
              <a:lnSpc>
                <a:spcPct val="90000"/>
              </a:lnSpc>
              <a:defRPr sz="3200" b="1" i="0" spc="-50" baseline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Divider Slide Layout – Click to Edit</a:t>
            </a:r>
          </a:p>
        </p:txBody>
      </p:sp>
      <p:sp>
        <p:nvSpPr>
          <p:cNvPr id="4" name="Subtitle 3"/>
          <p:cNvSpPr>
            <a:spLocks noGrp="1" noChangeArrowheads="1"/>
          </p:cNvSpPr>
          <p:nvPr userDrawn="1">
            <p:ph type="subTitle" idx="1" hasCustomPrompt="1"/>
          </p:nvPr>
        </p:nvSpPr>
        <p:spPr bwMode="gray">
          <a:xfrm>
            <a:off x="876300" y="3503610"/>
            <a:ext cx="10439400" cy="38472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bIns="45720"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Font typeface="Wingdings" pitchFamily="23" charset="2"/>
              <a:buNone/>
              <a:defRPr sz="2000" b="0" i="0" cap="none" spc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Subhead Placeholder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6FF21F3-054F-E248-BA4F-962372DCF25D}"/>
              </a:ext>
            </a:extLst>
          </p:cNvPr>
          <p:cNvGrpSpPr/>
          <p:nvPr userDrawn="1"/>
        </p:nvGrpSpPr>
        <p:grpSpPr>
          <a:xfrm rot="5400000">
            <a:off x="5903640" y="4419600"/>
            <a:ext cx="384721" cy="384721"/>
            <a:chOff x="10869560" y="5487785"/>
            <a:chExt cx="533400" cy="533400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69958BB-D269-2340-BFBC-0A024A91E91F}"/>
                </a:ext>
              </a:extLst>
            </p:cNvPr>
            <p:cNvSpPr/>
            <p:nvPr userDrawn="1"/>
          </p:nvSpPr>
          <p:spPr>
            <a:xfrm>
              <a:off x="11105457" y="5638800"/>
              <a:ext cx="115686" cy="231371"/>
            </a:xfrm>
            <a:custGeom>
              <a:avLst/>
              <a:gdLst>
                <a:gd name="connsiteX0" fmla="*/ 11545 w 381000"/>
                <a:gd name="connsiteY0" fmla="*/ 0 h 762000"/>
                <a:gd name="connsiteX1" fmla="*/ 381000 w 381000"/>
                <a:gd name="connsiteY1" fmla="*/ 381000 h 762000"/>
                <a:gd name="connsiteX2" fmla="*/ 0 w 381000"/>
                <a:gd name="connsiteY2" fmla="*/ 762000 h 762000"/>
                <a:gd name="connsiteX3" fmla="*/ 0 w 381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762000">
                  <a:moveTo>
                    <a:pt x="11545" y="0"/>
                  </a:moveTo>
                  <a:lnTo>
                    <a:pt x="381000" y="381000"/>
                  </a:lnTo>
                  <a:lnTo>
                    <a:pt x="0" y="762000"/>
                  </a:lnTo>
                  <a:lnTo>
                    <a:pt x="0" y="762000"/>
                  </a:lnTo>
                </a:path>
              </a:pathLst>
            </a:custGeom>
            <a:ln w="19050" cmpd="sng">
              <a:solidFill>
                <a:schemeClr val="bg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AEF87A5-31C3-E644-85AF-1632D216AB89}"/>
                </a:ext>
              </a:extLst>
            </p:cNvPr>
            <p:cNvSpPr/>
            <p:nvPr userDrawn="1"/>
          </p:nvSpPr>
          <p:spPr bwMode="gray">
            <a:xfrm>
              <a:off x="10869560" y="5487785"/>
              <a:ext cx="533400" cy="533400"/>
            </a:xfrm>
            <a:prstGeom prst="ellips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l">
                <a:lnSpc>
                  <a:spcPct val="95000"/>
                </a:lnSpc>
              </a:pPr>
              <a:endParaRPr lang="en-US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A67E35-E4A2-394F-9EDD-85A9853B44C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096000" y="0"/>
            <a:ext cx="0" cy="1981200"/>
          </a:xfrm>
          <a:prstGeom prst="line">
            <a:avLst/>
          </a:prstGeom>
          <a:noFill/>
          <a:ln w="19050" cap="rnd" cmpd="sng" algn="ctr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3273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1" y="588055"/>
            <a:ext cx="11125198" cy="501676"/>
          </a:xfrm>
        </p:spPr>
        <p:txBody>
          <a:bodyPr wrap="square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Title-Content – 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1905000"/>
            <a:ext cx="11125200" cy="1039259"/>
          </a:xfrm>
        </p:spPr>
        <p:txBody>
          <a:bodyPr/>
          <a:lstStyle>
            <a:lvl1pPr>
              <a:lnSpc>
                <a:spcPct val="95000"/>
              </a:lnSpc>
              <a:buClr>
                <a:schemeClr val="tx2"/>
              </a:buClr>
              <a:defRPr sz="2000" b="0" i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800" b="0" i="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600" b="0" i="0">
                <a:solidFill>
                  <a:schemeClr val="tx2"/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rgbClr val="4B4B4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588055"/>
            <a:ext cx="11125200" cy="501676"/>
          </a:xfrm>
        </p:spPr>
        <p:txBody>
          <a:bodyPr wrap="square">
            <a:spAutoFit/>
          </a:bodyPr>
          <a:lstStyle>
            <a:lvl1pPr>
              <a:lnSpc>
                <a:spcPct val="95000"/>
              </a:lnSpc>
              <a:defRPr sz="2800"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Title-Content-Subtitle – 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1905000"/>
            <a:ext cx="11125200" cy="1039259"/>
          </a:xfrm>
        </p:spPr>
        <p:txBody>
          <a:bodyPr/>
          <a:lstStyle>
            <a:lvl1pPr>
              <a:buClr>
                <a:schemeClr val="tx2"/>
              </a:buClr>
              <a:buSzPct val="120000"/>
              <a:buFont typeface="Arial"/>
              <a:buChar char="•"/>
              <a:defRPr sz="20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1pPr>
            <a:lvl2pPr>
              <a:buClr>
                <a:schemeClr val="tx2"/>
              </a:buClr>
              <a:defRPr sz="18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2pPr>
            <a:lvl3pPr>
              <a:buClr>
                <a:schemeClr val="tx2"/>
              </a:buClr>
              <a:defRPr sz="16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rgbClr val="4B4B4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33400" y="1112644"/>
            <a:ext cx="11125200" cy="384721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 b="0" i="0" cap="none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Subtitle Placeholder - Click to Edit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2" y="588055"/>
            <a:ext cx="11125196" cy="501676"/>
          </a:xfrm>
        </p:spPr>
        <p:txBody>
          <a:bodyPr wrap="square">
            <a:spAutoFit/>
          </a:bodyPr>
          <a:lstStyle>
            <a:lvl1pPr>
              <a:defRPr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2 Column Content – click to edit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533402" y="2133600"/>
            <a:ext cx="5403574" cy="1039259"/>
          </a:xfrm>
        </p:spPr>
        <p:txBody>
          <a:bodyPr wrap="square">
            <a:spAutoFit/>
          </a:bodyPr>
          <a:lstStyle>
            <a:lvl1pPr>
              <a:buClr>
                <a:schemeClr val="tx2"/>
              </a:buClr>
              <a:defRPr sz="20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  <a:lvl2pPr>
              <a:buClr>
                <a:schemeClr val="tx2"/>
              </a:buClr>
              <a:defRPr sz="18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>
              <a:buClr>
                <a:schemeClr val="tx2"/>
              </a:buClr>
              <a:defRPr sz="16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rgbClr val="4B4B4B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55024" y="2133600"/>
            <a:ext cx="5403574" cy="1039259"/>
          </a:xfrm>
        </p:spPr>
        <p:txBody>
          <a:bodyPr wrap="square">
            <a:spAutoFit/>
          </a:bodyPr>
          <a:lstStyle>
            <a:lvl1pPr>
              <a:buClr>
                <a:schemeClr val="tx2"/>
              </a:buClr>
              <a:defRPr sz="20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  <a:lvl2pPr>
              <a:buClr>
                <a:schemeClr val="tx2"/>
              </a:buClr>
              <a:defRPr sz="18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>
              <a:buClr>
                <a:schemeClr val="tx2"/>
              </a:buClr>
              <a:defRPr sz="16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rgbClr val="4B4B4B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3401" y="1676400"/>
            <a:ext cx="5410200" cy="384721"/>
          </a:xfrm>
        </p:spPr>
        <p:txBody>
          <a:bodyPr anchor="t" anchorCtr="0"/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 b="0" i="0" cap="none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Subhead 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48384" y="1676400"/>
            <a:ext cx="5410215" cy="384721"/>
          </a:xfrm>
        </p:spPr>
        <p:txBody>
          <a:bodyPr anchor="t" anchorCtr="0"/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 b="0" i="0" cap="none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Subhead 2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33401" y="588055"/>
            <a:ext cx="11125198" cy="501676"/>
          </a:xfrm>
        </p:spPr>
        <p:txBody>
          <a:bodyPr wrap="square">
            <a:spAutoFit/>
          </a:bodyPr>
          <a:lstStyle>
            <a:lvl1pPr>
              <a:defRPr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2 Column Content-Subhead – click to edit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533401" y="2133600"/>
            <a:ext cx="5410200" cy="1039259"/>
          </a:xfrm>
        </p:spPr>
        <p:txBody>
          <a:bodyPr wrap="square">
            <a:spAutoFit/>
          </a:bodyPr>
          <a:lstStyle>
            <a:lvl1pPr>
              <a:buClr>
                <a:schemeClr val="tx2"/>
              </a:buClr>
              <a:defRPr sz="20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1pPr>
            <a:lvl2pPr>
              <a:buClr>
                <a:schemeClr val="tx2"/>
              </a:buClr>
              <a:defRPr sz="18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2pPr>
            <a:lvl3pPr>
              <a:buClr>
                <a:schemeClr val="tx2"/>
              </a:buClr>
              <a:defRPr sz="16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rgbClr val="4B4B4B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399" y="2133600"/>
            <a:ext cx="5410200" cy="1039259"/>
          </a:xfrm>
        </p:spPr>
        <p:txBody>
          <a:bodyPr wrap="square">
            <a:spAutoFit/>
          </a:bodyPr>
          <a:lstStyle>
            <a:lvl1pPr>
              <a:buClr>
                <a:schemeClr val="tx2"/>
              </a:buClr>
              <a:defRPr sz="20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1pPr>
            <a:lvl2pPr>
              <a:buClr>
                <a:schemeClr val="tx2"/>
              </a:buClr>
              <a:defRPr sz="18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2pPr>
            <a:lvl3pPr>
              <a:buClr>
                <a:schemeClr val="tx2"/>
              </a:buClr>
              <a:defRPr sz="1600" b="0" i="0">
                <a:solidFill>
                  <a:schemeClr val="tx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ahoma" panose="020B060403050404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rgbClr val="4B4B4B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588055"/>
            <a:ext cx="11125200" cy="501676"/>
          </a:xfrm>
        </p:spPr>
        <p:txBody>
          <a:bodyPr wrap="square">
            <a:spAutoFit/>
          </a:bodyPr>
          <a:lstStyle>
            <a:lvl1pPr>
              <a:defRPr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Title Only – click to edit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588055"/>
            <a:ext cx="11125200" cy="501676"/>
          </a:xfrm>
        </p:spPr>
        <p:txBody>
          <a:bodyPr wrap="square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Title-Subtitle Only – click to edit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33400" y="1125498"/>
            <a:ext cx="11125200" cy="384721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 b="0" i="0" cap="none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Subtitle Placeholder - Click to Edit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1722934"/>
            <a:ext cx="4343399" cy="1421928"/>
          </a:xfrm>
          <a:noFill/>
        </p:spPr>
        <p:txBody>
          <a:bodyPr/>
          <a:lstStyle>
            <a:lvl1pPr>
              <a:lnSpc>
                <a:spcPct val="90000"/>
              </a:lnSpc>
              <a:defRPr sz="3200"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</a:t>
            </a:r>
            <a:br>
              <a:rPr lang="en-US" dirty="0"/>
            </a:br>
            <a:r>
              <a:rPr lang="en-US" dirty="0"/>
              <a:t>Left Title – 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09600" y="3200400"/>
            <a:ext cx="4343400" cy="67710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 b="0" i="0" cap="none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Subtitle Placeholder – 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56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81801" y="1722934"/>
            <a:ext cx="4648199" cy="1421928"/>
          </a:xfrm>
          <a:noFill/>
        </p:spPr>
        <p:txBody>
          <a:bodyPr/>
          <a:lstStyle>
            <a:lvl1pPr>
              <a:lnSpc>
                <a:spcPct val="90000"/>
              </a:lnSpc>
              <a:defRPr sz="3200" b="1" i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</a:t>
            </a:r>
            <a:br>
              <a:rPr lang="en-US" dirty="0"/>
            </a:br>
            <a:r>
              <a:rPr lang="en-US" dirty="0"/>
              <a:t>Right Title –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81800" y="3200400"/>
            <a:ext cx="4648200" cy="67710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000" b="0" i="0" cap="none" spc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Subtitle Placeholder – 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10287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8149D3-F35A-2249-B8FD-264B9618E126}"/>
              </a:ext>
            </a:extLst>
          </p:cNvPr>
          <p:cNvSpPr/>
          <p:nvPr userDrawn="1"/>
        </p:nvSpPr>
        <p:spPr bwMode="gray">
          <a:xfrm>
            <a:off x="0" y="0"/>
            <a:ext cx="12192000" cy="3352800"/>
          </a:xfrm>
          <a:prstGeom prst="rect">
            <a:avLst/>
          </a:prstGeom>
          <a:gradFill>
            <a:gsLst>
              <a:gs pos="0">
                <a:srgbClr val="FC9506"/>
              </a:gs>
              <a:gs pos="78000">
                <a:schemeClr val="accent1"/>
              </a:gs>
            </a:gsLst>
            <a:lin ang="0" scaled="0"/>
          </a:gra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>
              <a:lnSpc>
                <a:spcPct val="95000"/>
              </a:lnSpc>
            </a:pPr>
            <a:endParaRPr lang="en-US" b="0" i="0" err="1">
              <a:solidFill>
                <a:schemeClr val="bg1"/>
              </a:solidFill>
              <a:latin typeface="Helvetica Neue" panose="02000503000000020004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588055"/>
            <a:ext cx="11125200" cy="501676"/>
          </a:xfrm>
        </p:spPr>
        <p:txBody>
          <a:bodyPr wrap="square">
            <a:spAutoFit/>
          </a:bodyPr>
          <a:lstStyle>
            <a:lvl1pPr>
              <a:defRPr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Master Layout: Top Panel – 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0661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5962"/>
            <a:ext cx="10972800" cy="5016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66455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040D6-BCD8-2342-9FA5-A37AB6D38B92}" type="datetimeFigureOut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07FB2-0B93-1440-B316-F7D077EA6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22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552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07FB2-0B93-1440-B316-F7D077EA6B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02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9ABE6-2591-534D-804A-AA2321DD1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4C38C2B8-E82B-6A4C-A9B8-0A8CB4F4D1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45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FAF06-2ECC-0542-AEF2-0C72032D3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DE15025-96B9-AD4E-A96B-F4F92FB088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67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2CEB2-ABCE-0C4D-9008-F1E2A5CAD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5AE1B53-50D9-3D43-8752-4C948C5DC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89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B8B50-CD79-DC41-AC08-5CB27CEFC9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E3B753C-9668-4341-A99D-BD04A70131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92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17763A07-3FA4-BA48-BDA5-3A9F505DF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32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70C11-08F6-C245-996C-67C089C89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977800E1-8BBC-CC45-A36B-DE431F1F7A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34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AD24F-1CA9-1C40-A2AF-210F0E20D3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98644E94-4321-4C4E-897E-F0B8EE80C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54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C803D-01C2-3141-BF9F-21544A82D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998E48CD-A361-6F40-BA64-F302AE2481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06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- NOT FOR DISTRIBUTION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34554-C3D8-0E49-9E77-80598B4CB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3985331-9E92-B048-8F47-B2898BC50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35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D953F3F0-1B0B-7D46-BCCF-55DB82365B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455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21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D38AD5E-B7C4-4A4E-8E3E-988A8DF987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200" y="5473700"/>
            <a:ext cx="14478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9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 userDrawn="1">
            <p:ph type="body" idx="1"/>
          </p:nvPr>
        </p:nvSpPr>
        <p:spPr bwMode="gray">
          <a:xfrm>
            <a:off x="533400" y="1905000"/>
            <a:ext cx="11125200" cy="1039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Rectangle 2"/>
          <p:cNvSpPr>
            <a:spLocks noGrp="1" noChangeArrowheads="1"/>
          </p:cNvSpPr>
          <p:nvPr userDrawn="1">
            <p:ph type="title"/>
          </p:nvPr>
        </p:nvSpPr>
        <p:spPr bwMode="black">
          <a:xfrm>
            <a:off x="533400" y="588055"/>
            <a:ext cx="11125200" cy="50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7" name="Text Box 23"/>
          <p:cNvSpPr txBox="1">
            <a:spLocks noChangeArrowheads="1"/>
          </p:cNvSpPr>
          <p:nvPr userDrawn="1"/>
        </p:nvSpPr>
        <p:spPr bwMode="black">
          <a:xfrm>
            <a:off x="11582400" y="149870"/>
            <a:ext cx="4572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45720" rIns="0" bIns="45720" anchor="ctr" anchorCtr="0">
            <a:prstTxWarp prst="textNoShape">
              <a:avLst/>
            </a:prstTxWarp>
            <a:spAutoFit/>
          </a:bodyPr>
          <a:lstStyle/>
          <a:p>
            <a:pPr algn="ctr"/>
            <a:fld id="{B2C5CB95-9817-1947-838C-B47211A7713A}" type="slidenum">
              <a:rPr lang="en-US" sz="1100" b="1" i="0" smtClean="0">
                <a:solidFill>
                  <a:schemeClr val="accent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pPr algn="ctr"/>
              <a:t>‹#›</a:t>
            </a:fld>
            <a:endParaRPr lang="en-US" sz="1100" b="1" i="0">
              <a:solidFill>
                <a:schemeClr val="accent1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01C3B06-E2D3-844A-8B04-3FB70BED94A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3412" y="6438387"/>
            <a:ext cx="932688" cy="22468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40E691C-A3F6-0E4E-884C-6E3203C71031}"/>
              </a:ext>
            </a:extLst>
          </p:cNvPr>
          <p:cNvGrpSpPr/>
          <p:nvPr userDrawn="1"/>
        </p:nvGrpSpPr>
        <p:grpSpPr>
          <a:xfrm>
            <a:off x="11662356" y="0"/>
            <a:ext cx="297288" cy="429319"/>
            <a:chOff x="11662356" y="152400"/>
            <a:chExt cx="297288" cy="42931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B514875-AB43-F44C-9C5D-302537C4B4D3}"/>
                </a:ext>
              </a:extLst>
            </p:cNvPr>
            <p:cNvSpPr/>
            <p:nvPr userDrawn="1"/>
          </p:nvSpPr>
          <p:spPr bwMode="gray">
            <a:xfrm>
              <a:off x="11662356" y="284431"/>
              <a:ext cx="297288" cy="297288"/>
            </a:xfrm>
            <a:prstGeom prst="ellips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l">
                <a:lnSpc>
                  <a:spcPct val="95000"/>
                </a:lnSpc>
              </a:pPr>
              <a:endParaRPr lang="en-US" err="1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4138981-402B-6048-8664-409C4D28151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11811000" y="152400"/>
              <a:ext cx="0" cy="128604"/>
            </a:xfrm>
            <a:prstGeom prst="line">
              <a:avLst/>
            </a:prstGeom>
            <a:noFill/>
            <a:ln w="19050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FE0C269-25A8-B14C-9127-D63D0BF2D4E1}"/>
              </a:ext>
            </a:extLst>
          </p:cNvPr>
          <p:cNvSpPr/>
          <p:nvPr userDrawn="1"/>
        </p:nvSpPr>
        <p:spPr bwMode="gray">
          <a:xfrm>
            <a:off x="0" y="6766560"/>
            <a:ext cx="12192000" cy="91440"/>
          </a:xfrm>
          <a:prstGeom prst="rect">
            <a:avLst/>
          </a:prstGeom>
          <a:gradFill>
            <a:gsLst>
              <a:gs pos="0">
                <a:schemeClr val="accent5"/>
              </a:gs>
              <a:gs pos="78000">
                <a:schemeClr val="accent1"/>
              </a:gs>
            </a:gsLst>
            <a:lin ang="0" scaled="0"/>
          </a:gra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27432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endParaRPr lang="en-US" b="1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6" r:id="rId2"/>
    <p:sldLayoutId id="2147483661" r:id="rId3"/>
    <p:sldLayoutId id="2147483672" r:id="rId4"/>
    <p:sldLayoutId id="2147483663" r:id="rId5"/>
    <p:sldLayoutId id="2147483664" r:id="rId6"/>
    <p:sldLayoutId id="2147483673" r:id="rId7"/>
    <p:sldLayoutId id="2147483665" r:id="rId8"/>
    <p:sldLayoutId id="2147483675" r:id="rId9"/>
    <p:sldLayoutId id="2147483677" r:id="rId10"/>
    <p:sldLayoutId id="2147483680" r:id="rId11"/>
    <p:sldLayoutId id="2147483674" r:id="rId12"/>
    <p:sldLayoutId id="214748371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 i="0" cap="none" spc="-50" baseline="0">
          <a:solidFill>
            <a:schemeClr val="tx1"/>
          </a:solidFill>
          <a:effectLst/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667">
          <a:solidFill>
            <a:schemeClr val="tx1"/>
          </a:solidFill>
          <a:latin typeface="Arial" pitchFamily="23" charset="0"/>
          <a:ea typeface="ＭＳ Ｐゴシック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667">
          <a:solidFill>
            <a:schemeClr val="tx1"/>
          </a:solidFill>
          <a:latin typeface="Arial" pitchFamily="23" charset="0"/>
          <a:ea typeface="ＭＳ Ｐゴシック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667">
          <a:solidFill>
            <a:schemeClr val="tx1"/>
          </a:solidFill>
          <a:latin typeface="Arial" pitchFamily="23" charset="0"/>
          <a:ea typeface="ＭＳ Ｐゴシック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667">
          <a:solidFill>
            <a:schemeClr val="tx1"/>
          </a:solidFill>
          <a:latin typeface="Arial" pitchFamily="23" charset="0"/>
          <a:ea typeface="ＭＳ Ｐゴシック" charset="-128"/>
        </a:defRPr>
      </a:lvl5pPr>
      <a:lvl6pPr marL="609585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933">
          <a:solidFill>
            <a:schemeClr val="bg1"/>
          </a:solidFill>
          <a:latin typeface="Arial" pitchFamily="23" charset="0"/>
        </a:defRPr>
      </a:lvl6pPr>
      <a:lvl7pPr marL="121917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933">
          <a:solidFill>
            <a:schemeClr val="bg1"/>
          </a:solidFill>
          <a:latin typeface="Arial" pitchFamily="23" charset="0"/>
        </a:defRPr>
      </a:lvl7pPr>
      <a:lvl8pPr marL="1828754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933">
          <a:solidFill>
            <a:schemeClr val="bg1"/>
          </a:solidFill>
          <a:latin typeface="Arial" pitchFamily="23" charset="0"/>
        </a:defRPr>
      </a:lvl8pPr>
      <a:lvl9pPr marL="2438339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933">
          <a:solidFill>
            <a:schemeClr val="bg1"/>
          </a:solidFill>
          <a:latin typeface="Arial" pitchFamily="23" charset="0"/>
        </a:defRPr>
      </a:lvl9pPr>
    </p:titleStyle>
    <p:bodyStyle>
      <a:lvl1pPr marL="233363" indent="-233363" algn="l" rtl="0" eaLnBrk="1" fontAlgn="base" hangingPunct="1">
        <a:lnSpc>
          <a:spcPct val="95000"/>
        </a:lnSpc>
        <a:spcBef>
          <a:spcPts val="500"/>
        </a:spcBef>
        <a:spcAft>
          <a:spcPts val="500"/>
        </a:spcAft>
        <a:buClr>
          <a:schemeClr val="tx2"/>
        </a:buClr>
        <a:buSzPct val="120000"/>
        <a:buFont typeface="Arial"/>
        <a:buChar char="•"/>
        <a:tabLst/>
        <a:defRPr sz="2000" b="0" i="0">
          <a:solidFill>
            <a:schemeClr val="tx2"/>
          </a:solidFill>
          <a:latin typeface="Helvetica Neue Light" panose="02000403000000020004" pitchFamily="2" charset="0"/>
          <a:ea typeface="Helvetica Neue Light" panose="02000403000000020004" pitchFamily="2" charset="0"/>
          <a:cs typeface="Tahoma" panose="020B0604030504040204" pitchFamily="34" charset="0"/>
        </a:defRPr>
      </a:lvl1pPr>
      <a:lvl2pPr marL="749300" indent="-288925" algn="l" rtl="0" eaLnBrk="1" fontAlgn="base" hangingPunct="1">
        <a:lnSpc>
          <a:spcPct val="95000"/>
        </a:lnSpc>
        <a:spcBef>
          <a:spcPts val="0"/>
        </a:spcBef>
        <a:spcAft>
          <a:spcPts val="500"/>
        </a:spcAft>
        <a:buClr>
          <a:schemeClr val="tx2"/>
        </a:buClr>
        <a:buChar char="–"/>
        <a:tabLst/>
        <a:defRPr sz="1800" b="0" i="0">
          <a:solidFill>
            <a:schemeClr val="tx2"/>
          </a:solidFill>
          <a:latin typeface="Helvetica Neue Light" panose="02000403000000020004" pitchFamily="2" charset="0"/>
          <a:ea typeface="Helvetica Neue Light" panose="02000403000000020004" pitchFamily="2" charset="0"/>
          <a:cs typeface="Tahoma" panose="020B0604030504040204" pitchFamily="34" charset="0"/>
        </a:defRPr>
      </a:lvl2pPr>
      <a:lvl3pPr marL="1154113" indent="-231775" algn="l" rtl="0" eaLnBrk="1" fontAlgn="base" hangingPunct="1">
        <a:lnSpc>
          <a:spcPct val="95000"/>
        </a:lnSpc>
        <a:spcBef>
          <a:spcPts val="0"/>
        </a:spcBef>
        <a:spcAft>
          <a:spcPts val="500"/>
        </a:spcAft>
        <a:buClr>
          <a:schemeClr val="tx2"/>
        </a:buClr>
        <a:buChar char="•"/>
        <a:tabLst/>
        <a:defRPr sz="1600" b="0" i="0">
          <a:solidFill>
            <a:schemeClr val="tx2"/>
          </a:solidFill>
          <a:latin typeface="Helvetica Neue Light" panose="02000403000000020004" pitchFamily="2" charset="0"/>
          <a:ea typeface="Helvetica Neue Light" panose="02000403000000020004" pitchFamily="2" charset="0"/>
          <a:cs typeface="Tahoma" panose="020B0604030504040204" pitchFamily="34" charset="0"/>
        </a:defRPr>
      </a:lvl3pPr>
      <a:lvl4pPr marL="1603375" indent="-230188" algn="l" rtl="0" eaLnBrk="1" fontAlgn="base" hangingPunct="1">
        <a:lnSpc>
          <a:spcPct val="95000"/>
        </a:lnSpc>
        <a:spcBef>
          <a:spcPts val="0"/>
        </a:spcBef>
        <a:spcAft>
          <a:spcPts val="500"/>
        </a:spcAft>
        <a:buClr>
          <a:schemeClr val="tx1">
            <a:lumMod val="65000"/>
            <a:lumOff val="35000"/>
          </a:schemeClr>
        </a:buClr>
        <a:buFont typeface=".AppleSystemUIFont" charset="-120"/>
        <a:buChar char="»"/>
        <a:tabLst/>
        <a:defRPr sz="1800" b="0" i="0">
          <a:solidFill>
            <a:schemeClr val="tx1">
              <a:lumMod val="65000"/>
              <a:lumOff val="35000"/>
            </a:schemeClr>
          </a:solidFill>
          <a:latin typeface="Arial Regular"/>
          <a:ea typeface="Arial Regular"/>
          <a:cs typeface="Calibri" charset="0"/>
        </a:defRPr>
      </a:lvl4pPr>
      <a:lvl5pPr marL="2065338" indent="-230188" algn="l" rtl="0" eaLnBrk="1" fontAlgn="base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>
            <a:lumMod val="75000"/>
          </a:schemeClr>
        </a:buClr>
        <a:buChar char="»"/>
        <a:tabLst/>
        <a:defRPr sz="1800" b="0" i="0">
          <a:solidFill>
            <a:schemeClr val="tx2"/>
          </a:solidFill>
          <a:latin typeface="Calibri Regular" charset="0"/>
          <a:ea typeface="ＭＳ Ｐゴシック" pitchFamily="23" charset="-128"/>
          <a:cs typeface="Calibri Regular" charset="0"/>
        </a:defRPr>
      </a:lvl5pPr>
      <a:lvl6pPr marL="3352716" indent="-304792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lr>
          <a:schemeClr val="accent1"/>
        </a:buClr>
        <a:buChar char="»"/>
        <a:defRPr>
          <a:solidFill>
            <a:schemeClr val="tx1"/>
          </a:solidFill>
          <a:latin typeface="+mn-lt"/>
          <a:ea typeface="ＭＳ Ｐゴシック" pitchFamily="23" charset="-128"/>
        </a:defRPr>
      </a:lvl6pPr>
      <a:lvl7pPr marL="3962301" indent="-304792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lr>
          <a:schemeClr val="accent1"/>
        </a:buClr>
        <a:buChar char="»"/>
        <a:defRPr>
          <a:solidFill>
            <a:schemeClr val="tx1"/>
          </a:solidFill>
          <a:latin typeface="+mn-lt"/>
          <a:ea typeface="ＭＳ Ｐゴシック" pitchFamily="23" charset="-128"/>
        </a:defRPr>
      </a:lvl7pPr>
      <a:lvl8pPr marL="4571886" indent="-304792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lr>
          <a:schemeClr val="accent1"/>
        </a:buClr>
        <a:buChar char="»"/>
        <a:defRPr>
          <a:solidFill>
            <a:schemeClr val="tx1"/>
          </a:solidFill>
          <a:latin typeface="+mn-lt"/>
          <a:ea typeface="ＭＳ Ｐゴシック" pitchFamily="23" charset="-128"/>
        </a:defRPr>
      </a:lvl8pPr>
      <a:lvl9pPr marL="5181470" indent="-304792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lr>
          <a:schemeClr val="accent1"/>
        </a:buClr>
        <a:buChar char="»"/>
        <a:defRPr>
          <a:solidFill>
            <a:schemeClr val="tx1"/>
          </a:solidFill>
          <a:latin typeface="+mn-lt"/>
          <a:ea typeface="ＭＳ Ｐゴシック" pitchFamily="23" charset="-128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95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ctrTitle"/>
          </p:nvPr>
        </p:nvSpPr>
        <p:spPr>
          <a:xfrm>
            <a:off x="917045" y="4293344"/>
            <a:ext cx="10553700" cy="1846659"/>
          </a:xfrm>
        </p:spPr>
        <p:txBody>
          <a:bodyPr/>
          <a:lstStyle/>
          <a:p>
            <a:r>
              <a:rPr lang="en-US" sz="4000" dirty="0"/>
              <a:t>Timothy D. Ryan </a:t>
            </a:r>
            <a:br>
              <a:rPr lang="en-US" sz="4000" dirty="0"/>
            </a:br>
            <a:r>
              <a:rPr lang="en-US" sz="4000" dirty="0"/>
              <a:t>Summer Entrepreneurship Program</a:t>
            </a:r>
            <a:br>
              <a:rPr lang="en-US" sz="4000" dirty="0"/>
            </a:br>
            <a:r>
              <a:rPr lang="en-US" sz="4000" b="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Application Template</a:t>
            </a:r>
          </a:p>
        </p:txBody>
      </p:sp>
    </p:spTree>
    <p:extLst>
      <p:ext uri="{BB962C8B-B14F-4D97-AF65-F5344CB8AC3E}">
        <p14:creationId xmlns:p14="http://schemas.microsoft.com/office/powerpoint/2010/main" val="190487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62D15-FB7B-5617-B38D-21772A59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F113B-6B4C-9502-B440-841B2CAB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727E9-76D8-3420-79F8-6F4C57D06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8" y="1513956"/>
            <a:ext cx="10360961" cy="911019"/>
          </a:xfrm>
        </p:spPr>
        <p:txBody>
          <a:bodyPr/>
          <a:lstStyle/>
          <a:p>
            <a:r>
              <a:rPr lang="en-US" sz="2800" dirty="0"/>
              <a:t>Introduce yourself, your team, and provide academic affiliations of all team members</a:t>
            </a:r>
          </a:p>
        </p:txBody>
      </p:sp>
    </p:spTree>
    <p:extLst>
      <p:ext uri="{BB962C8B-B14F-4D97-AF65-F5344CB8AC3E}">
        <p14:creationId xmlns:p14="http://schemas.microsoft.com/office/powerpoint/2010/main" val="3588074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1C4D-6949-6113-75F6-9CF8F5F5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EAC50-07AA-C885-B8D4-4ED901B56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Company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E7A89-0E23-8081-DD76-66AC1832B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8" y="1513956"/>
            <a:ext cx="10360961" cy="501676"/>
          </a:xfrm>
        </p:spPr>
        <p:txBody>
          <a:bodyPr/>
          <a:lstStyle/>
          <a:p>
            <a:r>
              <a:rPr lang="en-US" sz="2800" dirty="0"/>
              <a:t>Overview of your business idea</a:t>
            </a:r>
          </a:p>
        </p:txBody>
      </p:sp>
    </p:spTree>
    <p:extLst>
      <p:ext uri="{BB962C8B-B14F-4D97-AF65-F5344CB8AC3E}">
        <p14:creationId xmlns:p14="http://schemas.microsoft.com/office/powerpoint/2010/main" val="175130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02542-4A86-4D95-B8F1-9ADC6298F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646" y="399848"/>
            <a:ext cx="10076700" cy="618631"/>
          </a:xfrm>
        </p:spPr>
        <p:txBody>
          <a:bodyPr/>
          <a:lstStyle/>
          <a:p>
            <a:r>
              <a:rPr lang="en-US" sz="3600" dirty="0"/>
              <a:t>Problem Statement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3DF848-B9D5-404D-800B-383C2FB7C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46" y="1500340"/>
            <a:ext cx="10076700" cy="127522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600" dirty="0"/>
              <a:t>What business problem does your company solve?</a:t>
            </a:r>
          </a:p>
          <a:p>
            <a:pPr marL="0" indent="0">
              <a:spcAft>
                <a:spcPts val="600"/>
              </a:spcAft>
              <a:buNone/>
            </a:pPr>
            <a:endParaRPr lang="en-US" sz="22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4603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0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2EA7E-426D-5648-B72D-6D79A9727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Value Proposition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92B5F-DBFD-9D44-8BB7-30F526915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9" y="1513956"/>
            <a:ext cx="10681454" cy="91101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How does your company solve the problem (focus on uniqueness and novelty)?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3205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325AE-B753-7721-564C-1399FC2E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48B9-D7B0-686E-A8C4-BF029CF84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Market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3DA3A-1B96-5FFB-9B04-1FD8AEBD3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9" y="1513956"/>
            <a:ext cx="10505926" cy="215289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What is your ideal customer profile (ICP)?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What is your total addressable market (TAM)?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How do you plan to reach and inform your customers?</a:t>
            </a:r>
          </a:p>
          <a:p>
            <a:pPr>
              <a:spcAft>
                <a:spcPts val="6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426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84B8E-578C-D8AC-E3B4-201947CAA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5A99-AFB1-47F9-48D5-D0F85787B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Competitive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EE226-6B1F-787B-A3BB-B272D7CB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9" y="1513956"/>
            <a:ext cx="10505926" cy="154914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600" dirty="0"/>
              <a:t>Who are your current competitors? 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How can you compete with them?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What is your competitive advantage?</a:t>
            </a:r>
          </a:p>
        </p:txBody>
      </p:sp>
    </p:spTree>
    <p:extLst>
      <p:ext uri="{BB962C8B-B14F-4D97-AF65-F5344CB8AC3E}">
        <p14:creationId xmlns:p14="http://schemas.microsoft.com/office/powerpoint/2010/main" val="5170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14332-D264-CEEE-A5AB-B8A71EF63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6C22-158E-AA22-81AE-33D1FF1B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Business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61C41-04B2-9068-B38C-310DCE3EC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8" y="1513956"/>
            <a:ext cx="10360961" cy="5016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How will you commercialize your products and/or services?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3821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29189-2A2E-776B-9A28-6BBEAB0E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8BEC-3985-4274-CA0F-4D799A13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1" y="435753"/>
            <a:ext cx="10972800" cy="618631"/>
          </a:xfrm>
        </p:spPr>
        <p:txBody>
          <a:bodyPr/>
          <a:lstStyle/>
          <a:p>
            <a:r>
              <a:rPr lang="en-US" sz="3600" dirty="0"/>
              <a:t>Summer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A77B2-4EDF-1AAE-6836-67ABB5DB5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78" y="1513956"/>
            <a:ext cx="10360961" cy="2430409"/>
          </a:xfrm>
        </p:spPr>
        <p:txBody>
          <a:bodyPr/>
          <a:lstStyle/>
          <a:p>
            <a:r>
              <a:rPr lang="en-US" sz="2800" dirty="0"/>
              <a:t>How will you utilize 10 weeks in the summer to move toward your goal?</a:t>
            </a:r>
          </a:p>
          <a:p>
            <a:r>
              <a:rPr lang="en-US" sz="2800" dirty="0"/>
              <a:t>What specific results do you intend to achieve in this time?</a:t>
            </a:r>
          </a:p>
          <a:p>
            <a:r>
              <a:rPr lang="en-US" sz="2800" dirty="0"/>
              <a:t>What Caltech resources will you require?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95604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88344-002C-F6B4-54A3-C70B54DC6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3AD59-74F5-F3B6-8B9B-BD464792B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5753"/>
            <a:ext cx="10972800" cy="618631"/>
          </a:xfrm>
        </p:spPr>
        <p:txBody>
          <a:bodyPr/>
          <a:lstStyle/>
          <a:p>
            <a:r>
              <a:rPr lang="en-US" sz="3600" dirty="0"/>
              <a:t>Summer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C13C7-F97B-3115-C79A-C6BEA99D4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868" y="1419827"/>
            <a:ext cx="10730263" cy="5142946"/>
          </a:xfrm>
        </p:spPr>
        <p:txBody>
          <a:bodyPr/>
          <a:lstStyle/>
          <a:p>
            <a:r>
              <a:rPr lang="en-US" sz="2800" dirty="0"/>
              <a:t>Your budget should have two main components:</a:t>
            </a:r>
          </a:p>
          <a:p>
            <a:r>
              <a:rPr lang="en-US" sz="2800" dirty="0"/>
              <a:t>Include a stipend for each of your team members</a:t>
            </a:r>
          </a:p>
          <a:p>
            <a:pPr lvl="1"/>
            <a:r>
              <a:rPr lang="en-US" sz="2800" dirty="0"/>
              <a:t>Each undergraduate will be allotted a stipend of $10,000 each, as you can work 40 hours/week on your project</a:t>
            </a:r>
          </a:p>
          <a:p>
            <a:pPr lvl="1"/>
            <a:r>
              <a:rPr lang="en-US" sz="2800" dirty="0"/>
              <a:t>Each graduate team member will be allotted a stipend of $2,000 each, as you can work a maximum of 8 hours/week on your project</a:t>
            </a:r>
          </a:p>
          <a:p>
            <a:r>
              <a:rPr lang="en-US" sz="2800" dirty="0"/>
              <a:t>Include a proposed discretionary budget for materials you need to further your project over the 10 weeks of the summer program</a:t>
            </a:r>
          </a:p>
          <a:p>
            <a:pPr lvl="1"/>
            <a:r>
              <a:rPr lang="en-US" sz="2600" dirty="0"/>
              <a:t>The maximum proposed discretionary budget is $10,000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322603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895">
      <a:dk1>
        <a:srgbClr val="000000"/>
      </a:dk1>
      <a:lt1>
        <a:srgbClr val="FFFFFF"/>
      </a:lt1>
      <a:dk2>
        <a:srgbClr val="575D6C"/>
      </a:dk2>
      <a:lt2>
        <a:srgbClr val="EAEBEF"/>
      </a:lt2>
      <a:accent1>
        <a:srgbClr val="FF6C0C"/>
      </a:accent1>
      <a:accent2>
        <a:srgbClr val="00A1DF"/>
      </a:accent2>
      <a:accent3>
        <a:srgbClr val="1E988A"/>
      </a:accent3>
      <a:accent4>
        <a:srgbClr val="73A950"/>
      </a:accent4>
      <a:accent5>
        <a:srgbClr val="F9AF00"/>
      </a:accent5>
      <a:accent6>
        <a:srgbClr val="F54D80"/>
      </a:accent6>
      <a:hlink>
        <a:srgbClr val="FF6C0C"/>
      </a:hlink>
      <a:folHlink>
        <a:srgbClr val="644B7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rnd" cmpd="sng" algn="ctr">
          <a:solidFill>
            <a:schemeClr val="bg2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noFill/>
        <a:ln w="38100" cap="rnd" cmpd="sng" algn="ctr">
          <a:solidFill>
            <a:schemeClr val="bg1">
              <a:lumMod val="8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 anchor="t" anchorCtr="0">
        <a:spAutoFit/>
      </a:bodyPr>
      <a:lstStyle>
        <a:defPPr marL="0" indent="0" algn="l">
          <a:lnSpc>
            <a:spcPct val="95000"/>
          </a:lnSpc>
          <a:spcBef>
            <a:spcPts val="0"/>
          </a:spcBef>
          <a:spcAft>
            <a:spcPts val="0"/>
          </a:spcAft>
          <a:buNone/>
          <a:defRPr sz="2000" kern="0" dirty="0" smtClean="0">
            <a:solidFill>
              <a:schemeClr val="tx2"/>
            </a:solidFill>
            <a:latin typeface="Helvetica Neue Light" panose="02000403000000020004" pitchFamily="2" charset="0"/>
            <a:ea typeface="Helvetica Neue Light" panose="02000403000000020004" pitchFamily="2" charset="0"/>
            <a:cs typeface="Helvetica Neue" panose="02000503000000020004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F515C"/>
        </a:dk1>
        <a:lt1>
          <a:srgbClr val="FFFFFF"/>
        </a:lt1>
        <a:dk2>
          <a:srgbClr val="006FA7"/>
        </a:dk2>
        <a:lt2>
          <a:srgbClr val="C8C8C8"/>
        </a:lt2>
        <a:accent1>
          <a:srgbClr val="2295CC"/>
        </a:accent1>
        <a:accent2>
          <a:srgbClr val="9AD6F0"/>
        </a:accent2>
        <a:accent3>
          <a:srgbClr val="FFFFFF"/>
        </a:accent3>
        <a:accent4>
          <a:srgbClr val="34444D"/>
        </a:accent4>
        <a:accent5>
          <a:srgbClr val="ABC8E2"/>
        </a:accent5>
        <a:accent6>
          <a:srgbClr val="8BC2D9"/>
        </a:accent6>
        <a:hlink>
          <a:srgbClr val="FFE2A7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F515C"/>
        </a:dk1>
        <a:lt1>
          <a:srgbClr val="FFFFFF"/>
        </a:lt1>
        <a:dk2>
          <a:srgbClr val="005782"/>
        </a:dk2>
        <a:lt2>
          <a:srgbClr val="C8C8C8"/>
        </a:lt2>
        <a:accent1>
          <a:srgbClr val="2295CC"/>
        </a:accent1>
        <a:accent2>
          <a:srgbClr val="9AD6F0"/>
        </a:accent2>
        <a:accent3>
          <a:srgbClr val="FFFFFF"/>
        </a:accent3>
        <a:accent4>
          <a:srgbClr val="34444D"/>
        </a:accent4>
        <a:accent5>
          <a:srgbClr val="ABC8E2"/>
        </a:accent5>
        <a:accent6>
          <a:srgbClr val="8BC2D9"/>
        </a:accent6>
        <a:hlink>
          <a:srgbClr val="FFE2A7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F515C"/>
        </a:dk1>
        <a:lt1>
          <a:srgbClr val="FFFFFF"/>
        </a:lt1>
        <a:dk2>
          <a:srgbClr val="005782"/>
        </a:dk2>
        <a:lt2>
          <a:srgbClr val="C8C8C8"/>
        </a:lt2>
        <a:accent1>
          <a:srgbClr val="2295CC"/>
        </a:accent1>
        <a:accent2>
          <a:srgbClr val="9AD6F0"/>
        </a:accent2>
        <a:accent3>
          <a:srgbClr val="FFFFFF"/>
        </a:accent3>
        <a:accent4>
          <a:srgbClr val="34444D"/>
        </a:accent4>
        <a:accent5>
          <a:srgbClr val="ABC8E2"/>
        </a:accent5>
        <a:accent6>
          <a:srgbClr val="8BC2D9"/>
        </a:accent6>
        <a:hlink>
          <a:srgbClr val="99CC00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FF"/>
        </a:lt1>
        <a:dk2>
          <a:srgbClr val="005782"/>
        </a:dk2>
        <a:lt2>
          <a:srgbClr val="C8C8C8"/>
        </a:lt2>
        <a:accent1>
          <a:srgbClr val="2295CC"/>
        </a:accent1>
        <a:accent2>
          <a:srgbClr val="9AD6F0"/>
        </a:accent2>
        <a:accent3>
          <a:srgbClr val="FFFFFF"/>
        </a:accent3>
        <a:accent4>
          <a:srgbClr val="000000"/>
        </a:accent4>
        <a:accent5>
          <a:srgbClr val="ABC8E2"/>
        </a:accent5>
        <a:accent6>
          <a:srgbClr val="8BC2D9"/>
        </a:accent6>
        <a:hlink>
          <a:srgbClr val="99CC00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B10135"/>
        </a:dk2>
        <a:lt2>
          <a:srgbClr val="C8C8C8"/>
        </a:lt2>
        <a:accent1>
          <a:srgbClr val="005A2E"/>
        </a:accent1>
        <a:accent2>
          <a:srgbClr val="9AD6F0"/>
        </a:accent2>
        <a:accent3>
          <a:srgbClr val="FFFFFF"/>
        </a:accent3>
        <a:accent4>
          <a:srgbClr val="000000"/>
        </a:accent4>
        <a:accent5>
          <a:srgbClr val="AAB5AD"/>
        </a:accent5>
        <a:accent6>
          <a:srgbClr val="8BC2D9"/>
        </a:accent6>
        <a:hlink>
          <a:srgbClr val="99CC00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B10135"/>
        </a:dk2>
        <a:lt2>
          <a:srgbClr val="C8C8C8"/>
        </a:lt2>
        <a:accent1>
          <a:srgbClr val="005A2E"/>
        </a:accent1>
        <a:accent2>
          <a:srgbClr val="325292"/>
        </a:accent2>
        <a:accent3>
          <a:srgbClr val="FFFFFF"/>
        </a:accent3>
        <a:accent4>
          <a:srgbClr val="000000"/>
        </a:accent4>
        <a:accent5>
          <a:srgbClr val="AAB5AD"/>
        </a:accent5>
        <a:accent6>
          <a:srgbClr val="2C4984"/>
        </a:accent6>
        <a:hlink>
          <a:srgbClr val="333399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B10135"/>
        </a:dk2>
        <a:lt2>
          <a:srgbClr val="C8C8C8"/>
        </a:lt2>
        <a:accent1>
          <a:srgbClr val="005A2E"/>
        </a:accent1>
        <a:accent2>
          <a:srgbClr val="325292"/>
        </a:accent2>
        <a:accent3>
          <a:srgbClr val="FFFFFF"/>
        </a:accent3>
        <a:accent4>
          <a:srgbClr val="000000"/>
        </a:accent4>
        <a:accent5>
          <a:srgbClr val="AAB5AD"/>
        </a:accent5>
        <a:accent6>
          <a:srgbClr val="2C4984"/>
        </a:accent6>
        <a:hlink>
          <a:srgbClr val="461964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2A7DC5"/>
        </a:dk2>
        <a:lt2>
          <a:srgbClr val="C8C8C8"/>
        </a:lt2>
        <a:accent1>
          <a:srgbClr val="008F36"/>
        </a:accent1>
        <a:accent2>
          <a:srgbClr val="603385"/>
        </a:accent2>
        <a:accent3>
          <a:srgbClr val="FFFFFF"/>
        </a:accent3>
        <a:accent4>
          <a:srgbClr val="000000"/>
        </a:accent4>
        <a:accent5>
          <a:srgbClr val="AAC6AE"/>
        </a:accent5>
        <a:accent6>
          <a:srgbClr val="562D78"/>
        </a:accent6>
        <a:hlink>
          <a:srgbClr val="0D387D"/>
        </a:hlink>
        <a:folHlink>
          <a:srgbClr val="FF9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2A7DC5"/>
        </a:dk2>
        <a:lt2>
          <a:srgbClr val="C8C8C8"/>
        </a:lt2>
        <a:accent1>
          <a:srgbClr val="008F36"/>
        </a:accent1>
        <a:accent2>
          <a:srgbClr val="603385"/>
        </a:accent2>
        <a:accent3>
          <a:srgbClr val="FFFFFF"/>
        </a:accent3>
        <a:accent4>
          <a:srgbClr val="000000"/>
        </a:accent4>
        <a:accent5>
          <a:srgbClr val="AAC6AE"/>
        </a:accent5>
        <a:accent6>
          <a:srgbClr val="562D78"/>
        </a:accent6>
        <a:hlink>
          <a:srgbClr val="0D387D"/>
        </a:hlink>
        <a:folHlink>
          <a:srgbClr val="FFFF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4 Lessons Learned" id="{B95DB608-3C70-5049-9C25-2EE01B45DD4C}" vid="{5A8CF176-D533-8340-8812-737C90BF8A3F}"/>
    </a:ext>
  </a:extLst>
</a:theme>
</file>

<file path=ppt/theme/theme2.xml><?xml version="1.0" encoding="utf-8"?>
<a:theme xmlns:a="http://schemas.openxmlformats.org/drawingml/2006/main" name="1_caltech-ppt-template-option_b">
  <a:themeElements>
    <a:clrScheme name="Caltech Identity Color Palette">
      <a:dk1>
        <a:sysClr val="windowText" lastClr="000000"/>
      </a:dk1>
      <a:lt1>
        <a:sysClr val="window" lastClr="FFFFFF"/>
      </a:lt1>
      <a:dk2>
        <a:srgbClr val="76777B"/>
      </a:dk2>
      <a:lt2>
        <a:srgbClr val="EEECE1"/>
      </a:lt2>
      <a:accent1>
        <a:srgbClr val="FF6E1E"/>
      </a:accent1>
      <a:accent2>
        <a:srgbClr val="C8C8C8"/>
      </a:accent2>
      <a:accent3>
        <a:srgbClr val="AAA99F"/>
      </a:accent3>
      <a:accent4>
        <a:srgbClr val="7A303F"/>
      </a:accent4>
      <a:accent5>
        <a:srgbClr val="00AFAB"/>
      </a:accent5>
      <a:accent6>
        <a:srgbClr val="849895"/>
      </a:accent6>
      <a:hlink>
        <a:srgbClr val="FF6E1E"/>
      </a:hlink>
      <a:folHlink>
        <a:srgbClr val="00A8E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 Lessons Learned" id="{B95DB608-3C70-5049-9C25-2EE01B45DD4C}" vid="{68420850-E754-4C4F-AE3C-5B6EA8A2D307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CAA1089575574CA1174ACD83BD7328" ma:contentTypeVersion="10" ma:contentTypeDescription="Create a new document." ma:contentTypeScope="" ma:versionID="f8ea0d3098b225f584d2e934a8bae666">
  <xsd:schema xmlns:xsd="http://www.w3.org/2001/XMLSchema" xmlns:xs="http://www.w3.org/2001/XMLSchema" xmlns:p="http://schemas.microsoft.com/office/2006/metadata/properties" xmlns:ns3="d59e1f2c-2f6c-47a4-91db-487bdee5070a" targetNamespace="http://schemas.microsoft.com/office/2006/metadata/properties" ma:root="true" ma:fieldsID="3665ab848aa35b27df758fe019e148c7" ns3:_="">
    <xsd:import namespace="d59e1f2c-2f6c-47a4-91db-487bdee5070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9e1f2c-2f6c-47a4-91db-487bdee507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58B628-DA8A-42B2-8E88-84D658A3A2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D3D4D5-FB5A-4A52-AB3A-B7DD9ED76FF7}">
  <ds:schemaRefs>
    <ds:schemaRef ds:uri="http://purl.org/dc/elements/1.1/"/>
    <ds:schemaRef ds:uri="http://schemas.microsoft.com/office/2006/metadata/properties"/>
    <ds:schemaRef ds:uri="http://purl.org/dc/terms/"/>
    <ds:schemaRef ds:uri="d59e1f2c-2f6c-47a4-91db-487bdee5070a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CC2F25-8C3D-43C1-A457-2AFE6334F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9e1f2c-2f6c-47a4-91db-487bdee507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Design</Template>
  <TotalTime>159</TotalTime>
  <Words>260</Words>
  <Application>Microsoft Macintosh PowerPoint</Application>
  <PresentationFormat>Widescreen</PresentationFormat>
  <Paragraphs>31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.AppleSystemUIFont</vt:lpstr>
      <vt:lpstr>Arial</vt:lpstr>
      <vt:lpstr>Arial Regular</vt:lpstr>
      <vt:lpstr>Calibri</vt:lpstr>
      <vt:lpstr>Calibri Regular</vt:lpstr>
      <vt:lpstr>Helvetica Neue</vt:lpstr>
      <vt:lpstr>Helvetica Neue Light</vt:lpstr>
      <vt:lpstr>Helvetica Neue Medium</vt:lpstr>
      <vt:lpstr>Wingdings</vt:lpstr>
      <vt:lpstr>Default Design</vt:lpstr>
      <vt:lpstr>1_caltech-ppt-template-option_b</vt:lpstr>
      <vt:lpstr>Timothy D. Ryan  Summer Entrepreneurship Program Application Template</vt:lpstr>
      <vt:lpstr>Team</vt:lpstr>
      <vt:lpstr>Company Description</vt:lpstr>
      <vt:lpstr>Problem Statement</vt:lpstr>
      <vt:lpstr>Value Proposition</vt:lpstr>
      <vt:lpstr>Market Potential</vt:lpstr>
      <vt:lpstr>Competitive Landscape</vt:lpstr>
      <vt:lpstr>Business Model</vt:lpstr>
      <vt:lpstr>Summer Plan</vt:lpstr>
      <vt:lpstr>Summer Budget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Chu, Brianna H.</dc:creator>
  <cp:keywords/>
  <dc:description/>
  <cp:lastModifiedBy>Sharma, SK</cp:lastModifiedBy>
  <cp:revision>13</cp:revision>
  <cp:lastPrinted>2019-10-14T23:32:14Z</cp:lastPrinted>
  <dcterms:created xsi:type="dcterms:W3CDTF">2025-03-20T18:24:21Z</dcterms:created>
  <dcterms:modified xsi:type="dcterms:W3CDTF">2025-11-03T20:50:33Z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0x010100BCCAA1089575574CA1174ACD83BD7328</vt:lpwstr>
  </property>
</Properties>
</file>